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D5D0CD8-6D50-4E54-AA12-516F249FC1FB}" type="datetimeFigureOut">
              <a:rPr lang="bs-Latn-BA" smtClean="0"/>
              <a:pPr/>
              <a:t>14.1.2014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BE04CF8-6393-4856-8F27-9CA3E6A1D0D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752601"/>
            <a:ext cx="8206680" cy="1829761"/>
          </a:xfrm>
        </p:spPr>
        <p:txBody>
          <a:bodyPr/>
          <a:lstStyle/>
          <a:p>
            <a:r>
              <a:rPr lang="hr-HR" dirty="0" smtClean="0"/>
              <a:t>Retuširanje digitalne slike</a:t>
            </a:r>
            <a:br>
              <a:rPr lang="hr-HR" dirty="0" smtClean="0"/>
            </a:b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Emin Bašić</a:t>
            </a:r>
            <a:endParaRPr lang="bs-Latn-BA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Historija retuširanja</a:t>
            </a:r>
            <a:endParaRPr lang="bs-Latn-BA" b="1" dirty="0" smtClean="0"/>
          </a:p>
          <a:p>
            <a:r>
              <a:rPr lang="hr-HR" b="1" dirty="0" smtClean="0"/>
              <a:t>Pojam digitalnog retuširanja slike</a:t>
            </a:r>
            <a:endParaRPr lang="bs-Latn-BA" b="1" dirty="0" smtClean="0"/>
          </a:p>
          <a:p>
            <a:pPr lvl="1"/>
            <a:r>
              <a:rPr lang="hr-HR" dirty="0" smtClean="0"/>
              <a:t>Tehničko retuširanje</a:t>
            </a:r>
          </a:p>
          <a:p>
            <a:pPr lvl="1"/>
            <a:r>
              <a:rPr lang="hr-HR" dirty="0" smtClean="0"/>
              <a:t>Kreativno retuširanje</a:t>
            </a:r>
          </a:p>
          <a:p>
            <a:endParaRPr lang="hr-HR" dirty="0" smtClean="0"/>
          </a:p>
          <a:p>
            <a:r>
              <a:rPr lang="hr-HR" b="1" dirty="0" smtClean="0"/>
              <a:t>Programi za obradu slika</a:t>
            </a:r>
            <a:endParaRPr lang="bs-Latn-BA" b="1" dirty="0" smtClean="0"/>
          </a:p>
          <a:p>
            <a:pPr>
              <a:buNone/>
            </a:pPr>
            <a:endParaRPr lang="bs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526380"/>
          </a:xfrm>
        </p:spPr>
        <p:txBody>
          <a:bodyPr>
            <a:noAutofit/>
          </a:bodyPr>
          <a:lstStyle/>
          <a:p>
            <a:r>
              <a:rPr lang="hr-HR" sz="4400" i="1" dirty="0"/>
              <a:t>PhotoScape</a:t>
            </a:r>
            <a:endParaRPr lang="bs-Latn-BA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923928" y="620688"/>
            <a:ext cx="4762872" cy="625747"/>
          </a:xfrm>
        </p:spPr>
        <p:txBody>
          <a:bodyPr>
            <a:normAutofit fontScale="92500"/>
          </a:bodyPr>
          <a:lstStyle/>
          <a:p>
            <a:r>
              <a:rPr lang="hr-HR" sz="2000" dirty="0"/>
              <a:t>Podržava JPEG, PNG, GIF I RAW </a:t>
            </a:r>
            <a:r>
              <a:rPr lang="hr-HR" sz="2000" dirty="0" smtClean="0"/>
              <a:t>format</a:t>
            </a:r>
          </a:p>
          <a:p>
            <a:endParaRPr lang="bs-Latn-BA" dirty="0"/>
          </a:p>
        </p:txBody>
      </p:sp>
      <p:pic>
        <p:nvPicPr>
          <p:cNvPr id="1026" name="Picture 1" descr="Photoscape Featur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865724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672"/>
            <a:ext cx="4499992" cy="936104"/>
          </a:xfrm>
        </p:spPr>
        <p:txBody>
          <a:bodyPr>
            <a:noAutofit/>
          </a:bodyPr>
          <a:lstStyle/>
          <a:p>
            <a:r>
              <a:rPr lang="hr-HR" sz="4400" i="1" dirty="0"/>
              <a:t>Photoshop CS6</a:t>
            </a:r>
            <a:r>
              <a:rPr lang="hr-HR" sz="4400" dirty="0"/>
              <a:t> </a:t>
            </a:r>
            <a:endParaRPr lang="bs-Latn-B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2160" y="188640"/>
            <a:ext cx="2365102" cy="1355750"/>
          </a:xfrm>
        </p:spPr>
        <p:txBody>
          <a:bodyPr/>
          <a:lstStyle/>
          <a:p>
            <a:r>
              <a:rPr lang="bs-Latn-BA" dirty="0" smtClean="0"/>
              <a:t>3D</a:t>
            </a:r>
          </a:p>
          <a:p>
            <a:r>
              <a:rPr lang="bs-Latn-BA" dirty="0" smtClean="0"/>
              <a:t>30 dana</a:t>
            </a:r>
            <a:endParaRPr lang="bs-Latn-BA" dirty="0"/>
          </a:p>
        </p:txBody>
      </p:sp>
      <p:pic>
        <p:nvPicPr>
          <p:cNvPr id="2050" name="Picture 2" descr="Photoshop-CS6-dark-interface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16"/>
            <a:ext cx="9144000" cy="512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3008313" cy="648072"/>
          </a:xfrm>
        </p:spPr>
        <p:txBody>
          <a:bodyPr>
            <a:normAutofit/>
          </a:bodyPr>
          <a:lstStyle/>
          <a:p>
            <a:r>
              <a:rPr lang="hr-HR" sz="2800" i="1" dirty="0"/>
              <a:t>Corel PaintShop</a:t>
            </a:r>
            <a:endParaRPr lang="bs-Latn-B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832" y="273051"/>
            <a:ext cx="6084168" cy="1211734"/>
          </a:xfrm>
        </p:spPr>
        <p:txBody>
          <a:bodyPr>
            <a:normAutofit lnSpcReduction="10000"/>
          </a:bodyPr>
          <a:lstStyle/>
          <a:p>
            <a:r>
              <a:rPr lang="hr-HR" sz="2000" i="1" dirty="0"/>
              <a:t>Pro X6</a:t>
            </a:r>
            <a:r>
              <a:rPr lang="hr-HR" sz="2000" dirty="0"/>
              <a:t> pruža opciju brzog online dijeljenja slika kao i otvaranja projekata u HD rezoluciji. Uključuje još i WebSite X6 za izradu web sajtova u pet </a:t>
            </a:r>
            <a:r>
              <a:rPr lang="hr-HR" sz="2000" dirty="0" smtClean="0"/>
              <a:t>koraka. </a:t>
            </a:r>
            <a:endParaRPr lang="bs-Latn-BA" sz="2000" dirty="0"/>
          </a:p>
        </p:txBody>
      </p:sp>
      <p:pic>
        <p:nvPicPr>
          <p:cNvPr id="3074" name="Picture 3" descr="paintshop-pro-x6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7462"/>
            <a:ext cx="9144000" cy="548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2081176" cy="457200"/>
          </a:xfrm>
        </p:spPr>
        <p:txBody>
          <a:bodyPr>
            <a:normAutofit fontScale="90000"/>
          </a:bodyPr>
          <a:lstStyle/>
          <a:p>
            <a:r>
              <a:rPr lang="hr-HR" sz="5400" i="1" dirty="0" smtClean="0"/>
              <a:t>G</a:t>
            </a:r>
            <a:r>
              <a:rPr lang="hr-HR" sz="5400" i="1" dirty="0" smtClean="0"/>
              <a:t>IMP</a:t>
            </a:r>
            <a:endParaRPr lang="bs-Latn-B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43808" y="273051"/>
            <a:ext cx="5842992" cy="1355750"/>
          </a:xfrm>
        </p:spPr>
        <p:txBody>
          <a:bodyPr>
            <a:normAutofit fontScale="92500" lnSpcReduction="20000"/>
          </a:bodyPr>
          <a:lstStyle/>
          <a:p>
            <a:r>
              <a:rPr lang="hr-HR" sz="1800" dirty="0" smtClean="0"/>
              <a:t>open-sorce</a:t>
            </a:r>
          </a:p>
          <a:p>
            <a:r>
              <a:rPr lang="hr-HR" sz="1800" dirty="0"/>
              <a:t>BMP, GIF, JPEG, MNG, PCX, PDF, PSD, PNG, SVG, TIF itd. uključujući i konvertiranje tih formata fotografija. </a:t>
            </a:r>
            <a:endParaRPr lang="hr-HR" sz="1800" dirty="0" smtClean="0"/>
          </a:p>
          <a:p>
            <a:r>
              <a:rPr lang="hr-HR" sz="1800" dirty="0" smtClean="0"/>
              <a:t>GIMP </a:t>
            </a:r>
            <a:r>
              <a:rPr lang="hr-HR" sz="1800" dirty="0"/>
              <a:t>2.8 </a:t>
            </a:r>
            <a:endParaRPr lang="bs-Latn-BA" sz="1800" dirty="0"/>
          </a:p>
        </p:txBody>
      </p:sp>
      <p:pic>
        <p:nvPicPr>
          <p:cNvPr id="4098" name="Picture 4" descr="1-orig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21657"/>
            <a:ext cx="9144000" cy="513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2828801" cy="1162050"/>
          </a:xfrm>
        </p:spPr>
        <p:txBody>
          <a:bodyPr>
            <a:normAutofit/>
          </a:bodyPr>
          <a:lstStyle/>
          <a:p>
            <a:r>
              <a:rPr lang="hr-HR" sz="3600" i="1" dirty="0"/>
              <a:t>ACDSee 17</a:t>
            </a:r>
            <a:r>
              <a:rPr lang="hr-HR" sz="3600" dirty="0"/>
              <a:t> 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3280" y="260648"/>
            <a:ext cx="6480720" cy="1355750"/>
          </a:xfrm>
        </p:spPr>
        <p:txBody>
          <a:bodyPr>
            <a:normAutofit lnSpcReduction="10000"/>
          </a:bodyPr>
          <a:lstStyle/>
          <a:p>
            <a:r>
              <a:rPr lang="hr-HR" sz="1800" dirty="0" smtClean="0"/>
              <a:t>Je profesionalno </a:t>
            </a:r>
            <a:r>
              <a:rPr lang="hr-HR" sz="1800" dirty="0"/>
              <a:t>dizajnirani program za obradu slika. Interface mu je podijeljen na četri dijela koji se sastoji od predpregleda galerije slika, navigacije, pregleda odabrane fotografije i opcijama programa za retuširanje. Dostupan je u trijal verziji.</a:t>
            </a:r>
            <a:endParaRPr lang="bs-Latn-BA" sz="1800" dirty="0"/>
          </a:p>
        </p:txBody>
      </p:sp>
      <p:pic>
        <p:nvPicPr>
          <p:cNvPr id="5122" name="Picture 5" descr="ACDSee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30477"/>
            <a:ext cx="7884368" cy="522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672"/>
            <a:ext cx="3008313" cy="620688"/>
          </a:xfrm>
        </p:spPr>
        <p:txBody>
          <a:bodyPr>
            <a:noAutofit/>
          </a:bodyPr>
          <a:lstStyle/>
          <a:p>
            <a:r>
              <a:rPr lang="hr-HR" sz="4400" i="1" dirty="0"/>
              <a:t>IrfanView</a:t>
            </a:r>
            <a:endParaRPr lang="bs-Latn-B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7824" y="273051"/>
            <a:ext cx="5698976" cy="2363862"/>
          </a:xfrm>
        </p:spPr>
        <p:txBody>
          <a:bodyPr>
            <a:normAutofit/>
          </a:bodyPr>
          <a:lstStyle/>
          <a:p>
            <a:r>
              <a:rPr lang="hr-HR" sz="2400" dirty="0" smtClean="0"/>
              <a:t>Pored </a:t>
            </a:r>
            <a:r>
              <a:rPr lang="hr-HR" sz="2400" dirty="0"/>
              <a:t>slikovne sadrži i podršku za video ili muzičke datoteke kao što su flash, ogg, mpeg, midi, mp3</a:t>
            </a:r>
            <a:endParaRPr lang="bs-Latn-BA" sz="2400" dirty="0"/>
          </a:p>
        </p:txBody>
      </p:sp>
      <p:pic>
        <p:nvPicPr>
          <p:cNvPr id="6146" name="Picture 6" descr="irfanview_4.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45368"/>
            <a:ext cx="6588224" cy="531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2980768" cy="457200"/>
          </a:xfrm>
        </p:spPr>
        <p:txBody>
          <a:bodyPr>
            <a:noAutofit/>
          </a:bodyPr>
          <a:lstStyle/>
          <a:p>
            <a:r>
              <a:rPr lang="hr-HR" sz="3600" i="1" dirty="0"/>
              <a:t>DreamLight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0" cy="1067718"/>
          </a:xfrm>
        </p:spPr>
        <p:txBody>
          <a:bodyPr>
            <a:normAutofit/>
          </a:bodyPr>
          <a:lstStyle/>
          <a:p>
            <a:r>
              <a:rPr lang="hr-HR" sz="2000" dirty="0"/>
              <a:t>150 različitih efekata, a podržava i dodavanje više efekata na istu fotografiju</a:t>
            </a:r>
            <a:endParaRPr lang="bs-Latn-BA" sz="2000" dirty="0"/>
          </a:p>
        </p:txBody>
      </p:sp>
      <p:pic>
        <p:nvPicPr>
          <p:cNvPr id="7170" name="Picture 2" descr="dream-light-photo-Edi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3489"/>
            <a:ext cx="8028384" cy="537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3059832" cy="457200"/>
          </a:xfrm>
        </p:spPr>
        <p:txBody>
          <a:bodyPr/>
          <a:lstStyle/>
          <a:p>
            <a:r>
              <a:rPr lang="hr-HR" sz="4400" i="1" dirty="0"/>
              <a:t>Paint.NET</a:t>
            </a:r>
            <a:r>
              <a:rPr lang="hr-HR" dirty="0"/>
              <a:t> 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2250" y="692696"/>
            <a:ext cx="5111750" cy="851694"/>
          </a:xfrm>
        </p:spPr>
        <p:txBody>
          <a:bodyPr>
            <a:normAutofit/>
          </a:bodyPr>
          <a:lstStyle/>
          <a:p>
            <a:r>
              <a:rPr lang="hr-HR" sz="2800" dirty="0" smtClean="0"/>
              <a:t>Podržava </a:t>
            </a:r>
            <a:r>
              <a:rPr lang="hr-HR" sz="2800" dirty="0"/>
              <a:t>i slojeve</a:t>
            </a:r>
            <a:endParaRPr lang="bs-Latn-BA" sz="2800" dirty="0"/>
          </a:p>
        </p:txBody>
      </p:sp>
      <p:pic>
        <p:nvPicPr>
          <p:cNvPr id="8194" name="Picture 2" descr="pdn35_kirk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90413"/>
            <a:ext cx="8172400" cy="546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9218" name="Picture 2" descr="droopy fac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0"/>
            <a:ext cx="5724128" cy="709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60648"/>
            <a:ext cx="3347864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s-Latn-B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</a:t>
            </a:r>
          </a:p>
          <a:p>
            <a:pPr algn="ctr"/>
            <a:r>
              <a:rPr lang="bs-Latn-BA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</a:t>
            </a:r>
          </a:p>
          <a:p>
            <a:pPr algn="ctr"/>
            <a:r>
              <a:rPr lang="bs-Latn-B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Z</a:t>
            </a:r>
          </a:p>
          <a:p>
            <a:pPr algn="ctr"/>
            <a:r>
              <a:rPr lang="bs-Latn-BA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Z</a:t>
            </a:r>
          </a:p>
          <a:p>
            <a:pPr algn="ctr"/>
            <a:r>
              <a:rPr lang="bs-Latn-BA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.COM</a:t>
            </a:r>
            <a:endParaRPr lang="en-US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0242" name="Picture 2" descr="Graphic1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332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1266" name="Picture 2" descr="Graphic1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135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2290" name="Picture 2" descr="Graphic1 (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18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3314" name="Picture 2" descr="Graphic1 (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91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4338" name="Picture 2" descr="Graphic1 (5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5362" name="Picture 2" descr="Graphic1 (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6386" name="Picture 2" descr="Graphic1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5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7410" name="Picture 2" descr="Graphic1 (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06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8434" name="Picture 2" descr="Graphic1 (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16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19458" name="Picture 2" descr="Graphic1 (1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201760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20482" name="Picture 2" descr="Graphic1 (1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99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21506" name="Picture 2" descr="Graphic1 (1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9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22530" name="Picture 2" descr="Graphic1 (1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23554" name="Picture 2" descr="Graphi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1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</TotalTime>
  <Words>186</Words>
  <Application>Microsoft Office PowerPoint</Application>
  <PresentationFormat>On-screen Show (4:3)</PresentationFormat>
  <Paragraphs>32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Retuširanje digitalne slike </vt:lpstr>
      <vt:lpstr>Slide 2</vt:lpstr>
      <vt:lpstr>PhotoScape</vt:lpstr>
      <vt:lpstr>Photoshop CS6 </vt:lpstr>
      <vt:lpstr>Corel PaintShop</vt:lpstr>
      <vt:lpstr>GIMP</vt:lpstr>
      <vt:lpstr>ACDSee 17 </vt:lpstr>
      <vt:lpstr>IrfanView</vt:lpstr>
      <vt:lpstr>DreamLight</vt:lpstr>
      <vt:lpstr>Paint.NET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emin</dc:creator>
  <cp:lastModifiedBy>emin</cp:lastModifiedBy>
  <cp:revision>5</cp:revision>
  <dcterms:created xsi:type="dcterms:W3CDTF">2014-01-13T21:43:29Z</dcterms:created>
  <dcterms:modified xsi:type="dcterms:W3CDTF">2014-01-14T17:43:35Z</dcterms:modified>
</cp:coreProperties>
</file>